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0" r:id="rId4"/>
    <p:sldId id="261" r:id="rId5"/>
    <p:sldId id="263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12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4.gif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12" Type="http://schemas.openxmlformats.org/officeDocument/2006/relationships/image" Target="../media/image14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929618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Технологическая деятельность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4857760"/>
            <a:ext cx="1628780" cy="120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357826"/>
            <a:ext cx="1843094" cy="1128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214686"/>
            <a:ext cx="3128978" cy="2914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50059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Технологическая деятельность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00174"/>
            <a:ext cx="5500726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- это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                     процесс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643182"/>
            <a:ext cx="335758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производства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571612"/>
            <a:ext cx="27146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357562"/>
            <a:ext cx="5129242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КАКИХ- ЛИБО ОБЬЕКТОВ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500570"/>
            <a:ext cx="457203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НАПРИМЕР…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595554" cy="19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2949333" cy="205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395916"/>
            <a:ext cx="1428760" cy="14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643446"/>
            <a:ext cx="2662222" cy="199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2071670" cy="18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00438"/>
            <a:ext cx="2401844" cy="148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214422"/>
            <a:ext cx="186600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4071966" cy="105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4500570"/>
            <a:ext cx="2628912" cy="191453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357298"/>
            <a:ext cx="2771788" cy="155734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1428736"/>
            <a:ext cx="2914664" cy="155734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2000240"/>
            <a:ext cx="1857388" cy="192882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ar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423">
            <a:off x="3106218" y="2289196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ar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03544">
            <a:off x="5438423" y="2295160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ar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4286248" y="4000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072330" y="1500174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7668625">
            <a:off x="7792175" y="2005705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500174"/>
            <a:ext cx="1409690" cy="9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571612"/>
            <a:ext cx="1023928" cy="10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2214554"/>
            <a:ext cx="1117691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8072462" y="1428736"/>
            <a:ext cx="842962" cy="700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2000240"/>
            <a:ext cx="9144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3071810"/>
            <a:ext cx="214314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Орудия труда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2928934"/>
            <a:ext cx="30718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Предметы труда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1500174"/>
            <a:ext cx="120015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6429396"/>
            <a:ext cx="321471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Продукты труда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24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1357298"/>
            <a:ext cx="2771788" cy="155734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Предметы труда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2000240"/>
            <a:ext cx="2500330" cy="191453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736"/>
            <a:ext cx="2700350" cy="155734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Орудия труда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4286256"/>
            <a:ext cx="2628912" cy="191453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75111" y="3365037"/>
            <a:ext cx="1762116" cy="11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357826"/>
            <a:ext cx="2679490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86256"/>
            <a:ext cx="1952194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1238242" cy="123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78557" cy="124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54704"/>
            <a:ext cx="1809738" cy="12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3380" y="0"/>
            <a:ext cx="1190620" cy="1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000372"/>
            <a:ext cx="1762618" cy="11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00298" y="357166"/>
            <a:ext cx="4000528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3571876"/>
            <a:ext cx="2042468" cy="152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071802" y="6215082"/>
            <a:ext cx="307183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Продукты труда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2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13423">
            <a:off x="2891903" y="2146320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503544">
            <a:off x="5652738" y="2009409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 flipV="1">
            <a:off x="4286248" y="385762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1714488"/>
            <a:ext cx="2857552" cy="407196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1928802"/>
            <a:ext cx="2428892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1785926"/>
            <a:ext cx="3000396" cy="312897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4643446"/>
            <a:ext cx="2286016" cy="178595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21253" y="3650789"/>
            <a:ext cx="1762116" cy="11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1679358" cy="7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1952194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928802"/>
            <a:ext cx="1238242" cy="123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000240"/>
            <a:ext cx="1928826" cy="11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286124"/>
            <a:ext cx="1487413" cy="98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1857364"/>
            <a:ext cx="1190620" cy="1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286124"/>
            <a:ext cx="1762618" cy="11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00298" y="357166"/>
            <a:ext cx="4000528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000240"/>
            <a:ext cx="1372276" cy="10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5720" y="121442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Предметы труда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1142984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Орудия труда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1357298"/>
            <a:ext cx="150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Труд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6357958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Продукты труда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1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13423">
            <a:off x="2891903" y="2146320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503544">
            <a:off x="5509861" y="2080847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 flipV="1">
            <a:off x="4214810" y="421481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500174"/>
            <a:ext cx="2643206" cy="14287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Предметы труда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736"/>
            <a:ext cx="2414598" cy="12001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Орудия труда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4143380"/>
            <a:ext cx="1928826" cy="234316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57166"/>
            <a:ext cx="4000528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1971671" cy="17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666999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290"/>
            <a:ext cx="1500198" cy="11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42852"/>
            <a:ext cx="1096403" cy="13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857496"/>
            <a:ext cx="2271943" cy="13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857620" y="1357298"/>
            <a:ext cx="1485904" cy="1343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214950"/>
            <a:ext cx="219073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3500430" y="2643182"/>
            <a:ext cx="2286016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286256"/>
            <a:ext cx="1462085" cy="15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643174" y="6357958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Продукты труда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8" name="Picture 12" descr="ar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13423">
            <a:off x="3106217" y="2432072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ar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879866">
            <a:off x="5674380" y="2388240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ar1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 flipV="1">
            <a:off x="4357686" y="385762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500174"/>
            <a:ext cx="2571768" cy="41434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Предметы труда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736"/>
            <a:ext cx="2714644" cy="41434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Орудия труда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4357694"/>
            <a:ext cx="1643074" cy="19288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57166"/>
            <a:ext cx="4000528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1328729" cy="116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2000244" cy="15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1500198" cy="11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000240"/>
            <a:ext cx="810651" cy="9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3071802" y="1500174"/>
            <a:ext cx="2928958" cy="257176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929066"/>
            <a:ext cx="1462085" cy="15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857628"/>
            <a:ext cx="881052" cy="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86314" y="2643182"/>
            <a:ext cx="1485904" cy="1343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1571612"/>
            <a:ext cx="1357322" cy="8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2857496"/>
            <a:ext cx="1452573" cy="10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13423">
            <a:off x="2891903" y="2146320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503544">
            <a:off x="5724176" y="2080847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ar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 flipV="1">
            <a:off x="4286248" y="4000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428860" y="628652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Продукты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507209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Технологическая деятельность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214422"/>
            <a:ext cx="550072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      -  это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       процесс производства</a:t>
            </a: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071810"/>
            <a:ext cx="364333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643050"/>
            <a:ext cx="27146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143248"/>
            <a:ext cx="621510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ПРОДУКЦИИ,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857256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для создания которой заранее планируют то из чего , чем и как будет она изготовлена.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500174"/>
            <a:ext cx="2571768" cy="41434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Предметы труда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736"/>
            <a:ext cx="2714644" cy="414340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Орудия труда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4357694"/>
            <a:ext cx="2643206" cy="1928826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Продукты труда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57166"/>
            <a:ext cx="4000528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Технологическая деятельность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1802" y="1500174"/>
            <a:ext cx="2928958" cy="257176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" name="Picture 1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3423">
            <a:off x="2891903" y="2146320"/>
            <a:ext cx="485776" cy="6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03544">
            <a:off x="5724176" y="2080847"/>
            <a:ext cx="541024" cy="54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4286248" y="4000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95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Emachines</dc:creator>
  <cp:lastModifiedBy>Emachines</cp:lastModifiedBy>
  <cp:revision>32</cp:revision>
  <dcterms:created xsi:type="dcterms:W3CDTF">2011-10-17T12:10:56Z</dcterms:created>
  <dcterms:modified xsi:type="dcterms:W3CDTF">2012-01-15T10:21:06Z</dcterms:modified>
</cp:coreProperties>
</file>